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1193-570B-44CE-A6B0-EABC0B2A6557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CBF9-1651-42BB-9AAB-1A04CDAA76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A74B-3CB8-4566-A849-5D97F171979A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850B-B2AB-41F3-A8BF-7F34ADFBF3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47AA-0756-4868-9550-430B0B71C39F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F69E-5A3B-4531-8ED4-2996A4065D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9E43-F01F-416A-AB2B-AF3DBB9525ED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E010-BCBA-482D-82EC-A647C4D5A7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8152-C159-4DEA-A994-510FDFD0944C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A834-2099-42A6-A884-AA7B91BB1A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70E9-A9FB-4C04-BB79-A9E85E1437B6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DD32-E27A-4CBD-9097-135439DC50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DE14-CA05-4AE0-B6A1-5A0B6C72F120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4FC2-616C-46C0-AC19-DD25B73499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A36E-DFED-47D2-80D2-DD915CCF4026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5BAC-F02F-454C-B9E1-243A2D3220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ABCB-524F-4A18-884D-B2D92DEC4528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1220-69C5-47E6-B3C7-BC7568ABA4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EDF5-87A5-416B-9F83-B2F7A8DC1128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EB96-D450-40C1-8292-A6496AAF4E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0878-93CF-4823-ABED-0D2BA8481BC7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79EA-56C9-47CD-9920-6C79EAEC73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2E9C3E-59D8-4501-B3ED-0A991B511FD8}" type="datetimeFigureOut">
              <a:rPr lang="en-US"/>
              <a:pPr>
                <a:defRPr/>
              </a:pPr>
              <a:t>10/12/2010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58FF91-F7FC-4AB5-844D-56AEA1C07D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i108.photobucket.com/albums/n39/iskender73/muscle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715000" y="500063"/>
            <a:ext cx="34290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5400" b="1">
                <a:latin typeface="Calibri" pitchFamily="34" charset="0"/>
              </a:rPr>
              <a:t>PSE 4UI</a:t>
            </a:r>
          </a:p>
          <a:p>
            <a:pPr algn="ctr"/>
            <a:r>
              <a:rPr lang="en-CA" sz="5400" b="1">
                <a:latin typeface="Calibri" pitchFamily="34" charset="0"/>
              </a:rPr>
              <a:t>Muscle</a:t>
            </a:r>
          </a:p>
          <a:p>
            <a:pPr algn="ctr"/>
            <a:r>
              <a:rPr lang="en-CA" sz="5400" b="1">
                <a:latin typeface="Calibri" pitchFamily="34" charset="0"/>
              </a:rPr>
              <a:t>Anatomy</a:t>
            </a:r>
          </a:p>
          <a:p>
            <a:pPr algn="ctr"/>
            <a:r>
              <a:rPr lang="en-CA" sz="5400" b="1">
                <a:latin typeface="Calibri" pitchFamily="34" charset="0"/>
              </a:rPr>
              <a:t>Pre-Test</a:t>
            </a:r>
          </a:p>
          <a:p>
            <a:pPr algn="ctr"/>
            <a:r>
              <a:rPr lang="en-CA" sz="5400" b="1">
                <a:latin typeface="Calibri" pitchFamily="34" charset="0"/>
              </a:rPr>
              <a:t>/42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bytutorial.com/images/stories/anatomygallery/anatomy-muscle-system-fe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0"/>
            <a:ext cx="7000875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8143875" y="2643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22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7188" y="2714625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21</a:t>
            </a:r>
          </a:p>
        </p:txBody>
      </p:sp>
      <p:cxnSp>
        <p:nvCxnSpPr>
          <p:cNvPr id="6" name="Straight Arrow Connector 5"/>
          <p:cNvCxnSpPr>
            <a:stCxn id="22531" idx="3"/>
          </p:cNvCxnSpPr>
          <p:nvPr/>
        </p:nvCxnSpPr>
        <p:spPr>
          <a:xfrm flipV="1">
            <a:off x="776288" y="2786063"/>
            <a:ext cx="938212" cy="112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530" idx="1"/>
          </p:cNvCxnSpPr>
          <p:nvPr/>
        </p:nvCxnSpPr>
        <p:spPr>
          <a:xfrm rot="10800000" flipV="1">
            <a:off x="7215188" y="2827338"/>
            <a:ext cx="928687" cy="3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media-2.web.britannica.com/eb-media/14/125814-004-B56DED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477250" cy="713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00788" y="0"/>
            <a:ext cx="3143250" cy="7072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-468313" y="404813"/>
            <a:ext cx="3929063" cy="6786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59113" y="5013325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26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300788" y="2708275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25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227763" y="112553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24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87675" y="14843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eorthopod.com/sites/default/files/images/shoulder_anatomy_muscle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5643563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95738" y="2708275"/>
            <a:ext cx="2357437" cy="714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843213" y="5445125"/>
            <a:ext cx="2214562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43250" y="5572125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28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4929188" y="2928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upload.wikimedia.org/wikipedia/commons/2/2d/Trapezius_Gray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43656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786063" y="114300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29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 flipH="1">
            <a:off x="6500813" y="23574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30</a:t>
            </a:r>
          </a:p>
        </p:txBody>
      </p:sp>
      <p:cxnSp>
        <p:nvCxnSpPr>
          <p:cNvPr id="6" name="Straight Arrow Connector 5"/>
          <p:cNvCxnSpPr>
            <a:stCxn id="25603" idx="3"/>
          </p:cNvCxnSpPr>
          <p:nvPr/>
        </p:nvCxnSpPr>
        <p:spPr>
          <a:xfrm rot="10800000" flipV="1">
            <a:off x="4786313" y="2541588"/>
            <a:ext cx="1714500" cy="3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14688" y="1357313"/>
            <a:ext cx="9286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eorthopod.com/sites/default/files/images/hip_anatomy_muscle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333375"/>
            <a:ext cx="8278812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650" y="1844675"/>
            <a:ext cx="2736850" cy="720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0" y="4221163"/>
            <a:ext cx="320357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76600" y="494188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32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635375" y="19161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content.revolutionhealth.com/contentimages/nr5555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8863013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5375" y="2205038"/>
            <a:ext cx="2143125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3563938" y="4292600"/>
            <a:ext cx="2232025" cy="503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427538" y="4292600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430713" y="2286000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s://online.epocrates.com/data_dx/reg/587/img/58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4846638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00688" y="3214688"/>
            <a:ext cx="1500187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857375" y="2857500"/>
            <a:ext cx="1500188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5502275" y="3286125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36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573338" y="2857500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reality2.com/images/economic_downturn/mus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0"/>
            <a:ext cx="5715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380288" y="494188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39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645150" y="64881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38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87588" y="64881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37</a:t>
            </a:r>
          </a:p>
        </p:txBody>
      </p:sp>
      <p:cxnSp>
        <p:nvCxnSpPr>
          <p:cNvPr id="7" name="Straight Arrow Connector 6"/>
          <p:cNvCxnSpPr>
            <a:stCxn id="29700" idx="3"/>
          </p:cNvCxnSpPr>
          <p:nvPr/>
        </p:nvCxnSpPr>
        <p:spPr>
          <a:xfrm>
            <a:off x="2703513" y="6672263"/>
            <a:ext cx="938212" cy="41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643438" y="6643688"/>
            <a:ext cx="1062037" cy="3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516688" y="5084763"/>
            <a:ext cx="847725" cy="41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chionline.com/anatomy/anat7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84138"/>
            <a:ext cx="7437438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43625" y="3071813"/>
            <a:ext cx="1571625" cy="714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4643438" y="6643688"/>
            <a:ext cx="1062037" cy="3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143625" y="3214688"/>
            <a:ext cx="41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eorthopod.com/images/ContentImages/hip/hip_anatomy/hip_anatomy_muscle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413"/>
            <a:ext cx="8977313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0825" y="2852738"/>
            <a:ext cx="2859088" cy="1074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-396875" y="4076700"/>
            <a:ext cx="3311525" cy="1285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484438" y="4508500"/>
            <a:ext cx="487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42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700338" y="350043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41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activestatefitness.com/news/wp-content/uploads/2009/04/muscle-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2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6429375" y="21431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latin typeface="Calibri" pitchFamily="34" charset="0"/>
              </a:rPr>
              <a:t>1-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715125" y="1500188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latin typeface="Calibri" pitchFamily="34" charset="0"/>
              </a:rPr>
              <a:t>2-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 flipH="1">
            <a:off x="6715125" y="307181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latin typeface="Calibri" pitchFamily="34" charset="0"/>
              </a:rPr>
              <a:t>3-</a:t>
            </a:r>
          </a:p>
        </p:txBody>
      </p:sp>
      <p:cxnSp>
        <p:nvCxnSpPr>
          <p:cNvPr id="8" name="Straight Arrow Connector 7"/>
          <p:cNvCxnSpPr>
            <a:stCxn id="14338" idx="1"/>
          </p:cNvCxnSpPr>
          <p:nvPr/>
        </p:nvCxnSpPr>
        <p:spPr>
          <a:xfrm rot="10800000">
            <a:off x="3643313" y="428625"/>
            <a:ext cx="2786062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339" idx="1"/>
          </p:cNvCxnSpPr>
          <p:nvPr/>
        </p:nvCxnSpPr>
        <p:spPr>
          <a:xfrm rot="10800000">
            <a:off x="3714750" y="1714500"/>
            <a:ext cx="3000375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340" idx="3"/>
          </p:cNvCxnSpPr>
          <p:nvPr/>
        </p:nvCxnSpPr>
        <p:spPr>
          <a:xfrm rot="10800000">
            <a:off x="4500563" y="3000375"/>
            <a:ext cx="2214562" cy="30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i108.photobucket.com/albums/n39/iskender73/muscle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5715000" y="500063"/>
            <a:ext cx="3429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5400" b="1">
                <a:latin typeface="Calibri" pitchFamily="34" charset="0"/>
              </a:rPr>
              <a:t>PSE 4UI</a:t>
            </a:r>
          </a:p>
          <a:p>
            <a:pPr algn="ctr"/>
            <a:r>
              <a:rPr lang="en-CA" sz="5400" b="1">
                <a:latin typeface="Calibri" pitchFamily="34" charset="0"/>
              </a:rPr>
              <a:t>Muscle</a:t>
            </a:r>
          </a:p>
          <a:p>
            <a:pPr algn="ctr"/>
            <a:r>
              <a:rPr lang="en-CA" sz="5400" b="1">
                <a:latin typeface="Calibri" pitchFamily="34" charset="0"/>
              </a:rPr>
              <a:t>Anatomy</a:t>
            </a:r>
          </a:p>
          <a:p>
            <a:pPr algn="ctr"/>
            <a:r>
              <a:rPr lang="en-CA" sz="5400" b="1">
                <a:latin typeface="Calibri" pitchFamily="34" charset="0"/>
              </a:rPr>
              <a:t>Pre-test</a:t>
            </a:r>
          </a:p>
          <a:p>
            <a:pPr algn="ctr"/>
            <a:endParaRPr lang="en-CA" sz="5400" b="1">
              <a:latin typeface="Calibri" pitchFamily="34" charset="0"/>
            </a:endParaRPr>
          </a:p>
          <a:p>
            <a:pPr algn="ctr"/>
            <a:r>
              <a:rPr lang="en-CA" sz="5400" b="1">
                <a:latin typeface="Calibri" pitchFamily="34" charset="0"/>
              </a:rPr>
              <a:t>Answers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activestatefitness.com/news/wp-content/uploads/2009/04/muscle-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2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6429375" y="21431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latin typeface="Calibri" pitchFamily="34" charset="0"/>
              </a:rPr>
              <a:t>1- pectoralis major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715125" y="1500188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latin typeface="Calibri" pitchFamily="34" charset="0"/>
              </a:rPr>
              <a:t>2-rectus abdominus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 flipH="1">
            <a:off x="6715125" y="3071813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>
                <a:latin typeface="Calibri" pitchFamily="34" charset="0"/>
              </a:rPr>
              <a:t>3-external obliques</a:t>
            </a:r>
          </a:p>
        </p:txBody>
      </p:sp>
      <p:cxnSp>
        <p:nvCxnSpPr>
          <p:cNvPr id="8" name="Straight Arrow Connector 7"/>
          <p:cNvCxnSpPr>
            <a:stCxn id="33794" idx="1"/>
          </p:cNvCxnSpPr>
          <p:nvPr/>
        </p:nvCxnSpPr>
        <p:spPr>
          <a:xfrm rot="10800000">
            <a:off x="3643313" y="428625"/>
            <a:ext cx="2786062" cy="1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3795" idx="1"/>
          </p:cNvCxnSpPr>
          <p:nvPr/>
        </p:nvCxnSpPr>
        <p:spPr>
          <a:xfrm rot="10800000">
            <a:off x="3714750" y="1714500"/>
            <a:ext cx="3000375" cy="201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3796" idx="3"/>
          </p:cNvCxnSpPr>
          <p:nvPr/>
        </p:nvCxnSpPr>
        <p:spPr>
          <a:xfrm rot="10800000">
            <a:off x="4500563" y="3000375"/>
            <a:ext cx="2214562" cy="487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criticalbench.com/muscles/muscular-anatomy-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0"/>
            <a:ext cx="3786187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4313" y="1071563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4-deltoids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286500" y="1714500"/>
            <a:ext cx="100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5-biceps brachii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85813" y="378618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6-rectus femoris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85938" y="1285875"/>
            <a:ext cx="13573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57438" y="3929063"/>
            <a:ext cx="16430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4819" idx="1"/>
          </p:cNvCxnSpPr>
          <p:nvPr/>
        </p:nvCxnSpPr>
        <p:spPr>
          <a:xfrm rot="10800000">
            <a:off x="5357813" y="1928813"/>
            <a:ext cx="928687" cy="109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ww.criticalbench.com/muscles/muscular-anatomy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0"/>
            <a:ext cx="4357687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4437063"/>
            <a:ext cx="2341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9-Action: Knee flexion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000750" y="207168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8-latissimus dorsi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929313" y="71437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7-trapezius</a:t>
            </a:r>
          </a:p>
        </p:txBody>
      </p:sp>
      <p:cxnSp>
        <p:nvCxnSpPr>
          <p:cNvPr id="7" name="Straight Arrow Connector 6"/>
          <p:cNvCxnSpPr>
            <a:stCxn id="35844" idx="1"/>
          </p:cNvCxnSpPr>
          <p:nvPr/>
        </p:nvCxnSpPr>
        <p:spPr>
          <a:xfrm rot="10800000" flipV="1">
            <a:off x="4500563" y="898525"/>
            <a:ext cx="1428750" cy="30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786313" y="2214563"/>
            <a:ext cx="12144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28813" y="4500563"/>
            <a:ext cx="1714500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compfitness.com/images/muscle_anatomy_upper_le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62420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5357813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10-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715000" y="450056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-</a:t>
            </a: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5429250" y="450056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11</a:t>
            </a:r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5857875" y="5000625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36870" name="Rectangle 13"/>
          <p:cNvSpPr>
            <a:spLocks noChangeArrowheads="1"/>
          </p:cNvSpPr>
          <p:nvPr/>
        </p:nvSpPr>
        <p:spPr bwMode="auto">
          <a:xfrm>
            <a:off x="2857500" y="464343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www.elements4health.com/images/stories/fitness_articles/oblique-abdominals-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0"/>
            <a:ext cx="50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4000500" y="22145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14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3929063" y="7143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best-leg-exercises.com/images/calf-muscl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6081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714750" y="1500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15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071938" y="3071813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abs-exercise-advice.com/images/anatomy-of-back-mus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714375"/>
            <a:ext cx="4714875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4652963"/>
            <a:ext cx="2054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18- Gluteus medius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092950" y="1571625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17- Supraspinatus</a:t>
            </a:r>
          </a:p>
        </p:txBody>
      </p:sp>
      <p:cxnSp>
        <p:nvCxnSpPr>
          <p:cNvPr id="6" name="Straight Arrow Connector 5"/>
          <p:cNvCxnSpPr>
            <a:stCxn id="39939" idx="1"/>
          </p:cNvCxnSpPr>
          <p:nvPr/>
        </p:nvCxnSpPr>
        <p:spPr>
          <a:xfrm rot="10800000">
            <a:off x="4878388" y="1500188"/>
            <a:ext cx="2214562" cy="255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85938" y="4714875"/>
            <a:ext cx="15001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dreamstime.com/muscle-man-anatomy-thumb1244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-9525"/>
            <a:ext cx="457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642938"/>
            <a:ext cx="2555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19-Action: Neck rotation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215063" y="114300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20- Terres minor</a:t>
            </a:r>
          </a:p>
        </p:txBody>
      </p:sp>
      <p:cxnSp>
        <p:nvCxnSpPr>
          <p:cNvPr id="6" name="Straight Arrow Connector 5"/>
          <p:cNvCxnSpPr>
            <a:stCxn id="40962" idx="3"/>
          </p:cNvCxnSpPr>
          <p:nvPr/>
        </p:nvCxnSpPr>
        <p:spPr>
          <a:xfrm flipV="1">
            <a:off x="2555875" y="714375"/>
            <a:ext cx="1652588" cy="112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0963" idx="1"/>
          </p:cNvCxnSpPr>
          <p:nvPr/>
        </p:nvCxnSpPr>
        <p:spPr>
          <a:xfrm rot="10800000" flipV="1">
            <a:off x="4786313" y="1327150"/>
            <a:ext cx="1428750" cy="244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www.bytutorial.com/images/stories/anatomygallery/anatomy-muscle-system-fem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0"/>
            <a:ext cx="7000875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508875" y="2714625"/>
            <a:ext cx="163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latin typeface="Calibri" pitchFamily="34" charset="0"/>
              </a:rPr>
              <a:t>22-</a:t>
            </a:r>
          </a:p>
          <a:p>
            <a:r>
              <a:rPr lang="en-CA" b="1">
                <a:latin typeface="Calibri" pitchFamily="34" charset="0"/>
              </a:rPr>
              <a:t>wrist extensors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714625"/>
            <a:ext cx="1352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CA" b="1">
                <a:latin typeface="Calibri" pitchFamily="34" charset="0"/>
              </a:rPr>
              <a:t>21-</a:t>
            </a:r>
          </a:p>
          <a:p>
            <a:pPr algn="r"/>
            <a:r>
              <a:rPr lang="en-CA" b="1">
                <a:latin typeface="Calibri" pitchFamily="34" charset="0"/>
              </a:rPr>
              <a:t>wrist flexors</a:t>
            </a:r>
          </a:p>
        </p:txBody>
      </p:sp>
      <p:cxnSp>
        <p:nvCxnSpPr>
          <p:cNvPr id="6" name="Straight Arrow Connector 5"/>
          <p:cNvCxnSpPr>
            <a:stCxn id="41987" idx="3"/>
          </p:cNvCxnSpPr>
          <p:nvPr/>
        </p:nvCxnSpPr>
        <p:spPr>
          <a:xfrm flipV="1">
            <a:off x="1352550" y="2857500"/>
            <a:ext cx="471488" cy="180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1986" idx="1"/>
          </p:cNvCxnSpPr>
          <p:nvPr/>
        </p:nvCxnSpPr>
        <p:spPr>
          <a:xfrm rot="10800000">
            <a:off x="7188200" y="2928938"/>
            <a:ext cx="320675" cy="109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criticalbench.com/muscles/muscular-anatomy-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0"/>
            <a:ext cx="3786187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313" y="1071563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4-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286500" y="17145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5-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85813" y="378618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6-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85938" y="1285875"/>
            <a:ext cx="13573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57438" y="3929063"/>
            <a:ext cx="164306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5363" idx="1"/>
          </p:cNvCxnSpPr>
          <p:nvPr/>
        </p:nvCxnSpPr>
        <p:spPr>
          <a:xfrm rot="10800000" flipV="1">
            <a:off x="5357813" y="1898650"/>
            <a:ext cx="928687" cy="30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media-2.web.britannica.com/eb-media/14/125814-004-B56DED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-66675"/>
            <a:ext cx="8477250" cy="713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3500438" y="492918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26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6000750" y="27860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25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6000750" y="114300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24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3500438" y="10715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ww.eorthopod.com/sites/default/files/images/shoulder_anatomy_muscle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5643563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3286125" y="5214938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28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5000625" y="25003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upload.wikimedia.org/wikipedia/commons/2/2d/Trapezius_Gray4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436562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857375" y="11430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29-trapezius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 flipH="1">
            <a:off x="6931025" y="2357438"/>
            <a:ext cx="2071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30-rhomboids or shoulder stabilizers</a:t>
            </a:r>
          </a:p>
        </p:txBody>
      </p:sp>
      <p:cxnSp>
        <p:nvCxnSpPr>
          <p:cNvPr id="6" name="Straight Arrow Connector 5"/>
          <p:cNvCxnSpPr>
            <a:stCxn id="45059" idx="3"/>
          </p:cNvCxnSpPr>
          <p:nvPr/>
        </p:nvCxnSpPr>
        <p:spPr>
          <a:xfrm rot="10800000" flipV="1">
            <a:off x="4860925" y="2678113"/>
            <a:ext cx="2071688" cy="3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14688" y="1357313"/>
            <a:ext cx="9286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www.eorthopod.com/sites/default/files/images/hip_anatomy_muscle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8278812" cy="62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787400" y="30718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32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573088" y="19288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content.revolutionhealth.com/contentimages/nr5555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"/>
            <a:ext cx="8863013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4430713" y="30718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34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4430713" y="207168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https://online.epocrates.com/data_dx/reg/587/img/58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4846638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5716588" y="292893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36</a:t>
            </a: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1430338" y="2857500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ww.reality2.com/images/economic_downturn/mus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0"/>
            <a:ext cx="5715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602413" y="4000500"/>
            <a:ext cx="219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39-brachioradialis or </a:t>
            </a:r>
          </a:p>
          <a:p>
            <a:pPr algn="ctr"/>
            <a:r>
              <a:rPr lang="en-CA" b="1">
                <a:latin typeface="Calibri" pitchFamily="34" charset="0"/>
              </a:rPr>
              <a:t>wrist extensors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645150" y="64881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38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287588" y="6488113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37</a:t>
            </a:r>
          </a:p>
        </p:txBody>
      </p:sp>
      <p:cxnSp>
        <p:nvCxnSpPr>
          <p:cNvPr id="7" name="Straight Arrow Connector 6"/>
          <p:cNvCxnSpPr>
            <a:stCxn id="49156" idx="3"/>
          </p:cNvCxnSpPr>
          <p:nvPr/>
        </p:nvCxnSpPr>
        <p:spPr>
          <a:xfrm>
            <a:off x="2703513" y="6672263"/>
            <a:ext cx="938212" cy="41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643438" y="6643688"/>
            <a:ext cx="1062037" cy="3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000750" y="4143375"/>
            <a:ext cx="847725" cy="41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chionline.com/anatomy/anat7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-84138"/>
            <a:ext cx="7437438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0800000">
            <a:off x="4643438" y="6643688"/>
            <a:ext cx="1062037" cy="3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6215063" y="2714625"/>
            <a:ext cx="41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40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eorthopod.com/images/ContentImages/hip/hip_anatomy/hip_anatomy_muscle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413"/>
            <a:ext cx="8977313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50825" y="4365625"/>
            <a:ext cx="487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42</a:t>
            </a: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684213" y="306863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41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criticalbench.com/muscles/muscular-anatomy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0"/>
            <a:ext cx="4357687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313" y="44291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9-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00750" y="2071688"/>
            <a:ext cx="250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8-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29313" y="71437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7-</a:t>
            </a:r>
          </a:p>
        </p:txBody>
      </p:sp>
      <p:cxnSp>
        <p:nvCxnSpPr>
          <p:cNvPr id="7" name="Straight Arrow Connector 6"/>
          <p:cNvCxnSpPr>
            <a:stCxn id="16388" idx="1"/>
          </p:cNvCxnSpPr>
          <p:nvPr/>
        </p:nvCxnSpPr>
        <p:spPr>
          <a:xfrm rot="10800000" flipV="1">
            <a:off x="4500563" y="898525"/>
            <a:ext cx="1428750" cy="30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786313" y="2214563"/>
            <a:ext cx="121443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28813" y="4500563"/>
            <a:ext cx="1714500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compfitness.com/images/muscle_anatomy_upper_le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62420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795963" y="1341438"/>
            <a:ext cx="2286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5508625" y="1341438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10-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715000" y="450056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-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928688" y="464343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b="1">
                <a:latin typeface="Calibri" pitchFamily="34" charset="0"/>
              </a:rPr>
              <a:t>10-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435600" y="4581525"/>
            <a:ext cx="42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11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5940425" y="2349500"/>
            <a:ext cx="2286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5857875" y="5000625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5867400" y="4581525"/>
            <a:ext cx="2286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611188" y="4652963"/>
            <a:ext cx="22860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2857500" y="464343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elements4health.com/images/stories/fitness_articles/oblique-abdominals-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0"/>
            <a:ext cx="50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786188" y="2214563"/>
            <a:ext cx="2286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928938" y="714375"/>
            <a:ext cx="25003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3421063" y="220503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14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500438" y="71437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best-leg-exercises.com/images/calf-muscl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6081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08400" y="1628775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15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40200" y="2997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16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00563" y="3141663"/>
            <a:ext cx="10715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211638" y="1700213"/>
            <a:ext cx="12858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abs-exercise-advice.com/images/anatomy-of-back-mus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714375"/>
            <a:ext cx="4714875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313" y="464343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18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237413" y="1557338"/>
            <a:ext cx="41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17</a:t>
            </a:r>
          </a:p>
        </p:txBody>
      </p:sp>
      <p:cxnSp>
        <p:nvCxnSpPr>
          <p:cNvPr id="6" name="Straight Arrow Connector 5"/>
          <p:cNvCxnSpPr>
            <a:stCxn id="20483" idx="1"/>
          </p:cNvCxnSpPr>
          <p:nvPr/>
        </p:nvCxnSpPr>
        <p:spPr>
          <a:xfrm rot="10800000">
            <a:off x="5022850" y="1485900"/>
            <a:ext cx="2214563" cy="255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85938" y="4714875"/>
            <a:ext cx="15001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dreamstime.com/muscle-man-anatomy-thumb1244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-9525"/>
            <a:ext cx="457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43063" y="642938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19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215063" y="114300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b="1">
                <a:latin typeface="Calibri" pitchFamily="34" charset="0"/>
              </a:rPr>
              <a:t>20</a:t>
            </a:r>
          </a:p>
        </p:txBody>
      </p:sp>
      <p:cxnSp>
        <p:nvCxnSpPr>
          <p:cNvPr id="6" name="Straight Arrow Connector 5"/>
          <p:cNvCxnSpPr>
            <a:stCxn id="21506" idx="3"/>
          </p:cNvCxnSpPr>
          <p:nvPr/>
        </p:nvCxnSpPr>
        <p:spPr>
          <a:xfrm flipV="1">
            <a:off x="2062163" y="714375"/>
            <a:ext cx="1652587" cy="112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1507" idx="1"/>
          </p:cNvCxnSpPr>
          <p:nvPr/>
        </p:nvCxnSpPr>
        <p:spPr>
          <a:xfrm rot="10800000" flipV="1">
            <a:off x="4786313" y="1327150"/>
            <a:ext cx="1428750" cy="244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123</Words>
  <Application>Microsoft Office PowerPoint</Application>
  <PresentationFormat>On-screen Show (4:3)</PresentationFormat>
  <Paragraphs>101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McIvor</dc:creator>
  <cp:lastModifiedBy>WRDSB</cp:lastModifiedBy>
  <cp:revision>15</cp:revision>
  <dcterms:created xsi:type="dcterms:W3CDTF">2010-03-05T00:10:29Z</dcterms:created>
  <dcterms:modified xsi:type="dcterms:W3CDTF">2010-10-12T14:37:01Z</dcterms:modified>
</cp:coreProperties>
</file>