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2F9C6-1126-4CD2-AB21-69E48FDD7FBF}" type="datetimeFigureOut">
              <a:rPr lang="en-CA" smtClean="0"/>
              <a:pPr/>
              <a:t>23/04/2014</a:t>
            </a:fld>
            <a:endParaRPr lang="en-C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ED0E79-524A-465F-8C7C-48AD72CD6C2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2F9C6-1126-4CD2-AB21-69E48FDD7FBF}" type="datetimeFigureOut">
              <a:rPr lang="en-CA" smtClean="0"/>
              <a:pPr/>
              <a:t>23/04/2014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D0E79-524A-465F-8C7C-48AD72CD6C2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2F9C6-1126-4CD2-AB21-69E48FDD7FBF}" type="datetimeFigureOut">
              <a:rPr lang="en-CA" smtClean="0"/>
              <a:pPr/>
              <a:t>23/04/2014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D0E79-524A-465F-8C7C-48AD72CD6C2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CF2F9C6-1126-4CD2-AB21-69E48FDD7FBF}" type="datetimeFigureOut">
              <a:rPr lang="en-CA" smtClean="0"/>
              <a:pPr/>
              <a:t>23/04/2014</a:t>
            </a:fld>
            <a:endParaRPr lang="en-CA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3ED0E79-524A-465F-8C7C-48AD72CD6C2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2F9C6-1126-4CD2-AB21-69E48FDD7FBF}" type="datetimeFigureOut">
              <a:rPr lang="en-CA" smtClean="0"/>
              <a:pPr/>
              <a:t>23/04/2014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D0E79-524A-465F-8C7C-48AD72CD6C2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2F9C6-1126-4CD2-AB21-69E48FDD7FBF}" type="datetimeFigureOut">
              <a:rPr lang="en-CA" smtClean="0"/>
              <a:pPr/>
              <a:t>23/04/2014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D0E79-524A-465F-8C7C-48AD72CD6C2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D0E79-524A-465F-8C7C-48AD72CD6C2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2F9C6-1126-4CD2-AB21-69E48FDD7FBF}" type="datetimeFigureOut">
              <a:rPr lang="en-CA" smtClean="0"/>
              <a:pPr/>
              <a:t>23/04/2014</a:t>
            </a:fld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2F9C6-1126-4CD2-AB21-69E48FDD7FBF}" type="datetimeFigureOut">
              <a:rPr lang="en-CA" smtClean="0"/>
              <a:pPr/>
              <a:t>23/04/2014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D0E79-524A-465F-8C7C-48AD72CD6C2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2F9C6-1126-4CD2-AB21-69E48FDD7FBF}" type="datetimeFigureOut">
              <a:rPr lang="en-CA" smtClean="0"/>
              <a:pPr/>
              <a:t>23/04/2014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D0E79-524A-465F-8C7C-48AD72CD6C2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CF2F9C6-1126-4CD2-AB21-69E48FDD7FBF}" type="datetimeFigureOut">
              <a:rPr lang="en-CA" smtClean="0"/>
              <a:pPr/>
              <a:t>23/04/2014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3ED0E79-524A-465F-8C7C-48AD72CD6C2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2F9C6-1126-4CD2-AB21-69E48FDD7FBF}" type="datetimeFigureOut">
              <a:rPr lang="en-CA" smtClean="0"/>
              <a:pPr/>
              <a:t>23/04/2014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ED0E79-524A-465F-8C7C-48AD72CD6C2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CF2F9C6-1126-4CD2-AB21-69E48FDD7FBF}" type="datetimeFigureOut">
              <a:rPr lang="en-CA" smtClean="0"/>
              <a:pPr/>
              <a:t>23/04/2014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3ED0E79-524A-465F-8C7C-48AD72CD6C2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zSmL2F1t81Q&amp;feature=fvwrelhttp://www.youtube.com/watch?v=KrWk2g-IMkE&amp;feature=related" TargetMode="External"/><Relationship Id="rId2" Type="http://schemas.openxmlformats.org/officeDocument/2006/relationships/hyperlink" Target="http://www.youtube.com/watch?v=D1aRSeT-mQE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err="1" smtClean="0"/>
              <a:t>Ecosytem</a:t>
            </a:r>
            <a:r>
              <a:rPr lang="en-CA" dirty="0" smtClean="0"/>
              <a:t> Interactions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213229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Parasitism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CA" dirty="0" smtClean="0"/>
              <a:t>When species benefits at the expense of another species. </a:t>
            </a:r>
            <a:endParaRPr lang="en-CA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2708920"/>
            <a:ext cx="4706722" cy="3140666"/>
          </a:xfrm>
        </p:spPr>
      </p:pic>
    </p:spTree>
    <p:extLst>
      <p:ext uri="{BB962C8B-B14F-4D97-AF65-F5344CB8AC3E}">
        <p14:creationId xmlns:p14="http://schemas.microsoft.com/office/powerpoint/2010/main" val="34710747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967536" y="2132856"/>
            <a:ext cx="3996952" cy="302433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Charcteristics</a:t>
            </a:r>
            <a:r>
              <a:rPr lang="en-CA" dirty="0" smtClean="0"/>
              <a:t> of Populations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CA" dirty="0" smtClean="0"/>
              <a:t>Eventually the number of births and deaths in a population balance out.</a:t>
            </a:r>
          </a:p>
          <a:p>
            <a:r>
              <a:rPr lang="en-CA" dirty="0" smtClean="0"/>
              <a:t>The carrying capacity is the maximum number of individuals of a population that an ecosystem has resources to support. </a:t>
            </a:r>
            <a:endParaRPr lang="en-CA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5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381336"/>
            <a:ext cx="3672408" cy="2452839"/>
          </a:xfrm>
        </p:spPr>
      </p:pic>
    </p:spTree>
    <p:extLst>
      <p:ext uri="{BB962C8B-B14F-4D97-AF65-F5344CB8AC3E}">
        <p14:creationId xmlns:p14="http://schemas.microsoft.com/office/powerpoint/2010/main" val="30074786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Factors that affect Populations in Ecosystems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A limiting factor is an environmental factor that prevents an increase in the number of organisms in a population.</a:t>
            </a:r>
          </a:p>
          <a:p>
            <a:r>
              <a:rPr lang="en-CA" dirty="0" smtClean="0"/>
              <a:t>Abiotic: water, sunlight, fires, logging, droughts</a:t>
            </a:r>
          </a:p>
          <a:p>
            <a:r>
              <a:rPr lang="en-CA" dirty="0" smtClean="0"/>
              <a:t>Biotic: predators, competition for resources, disease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741437"/>
            <a:ext cx="2640390" cy="1751459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483" y="2636912"/>
            <a:ext cx="2647877" cy="176745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5677" y="4509120"/>
            <a:ext cx="2596683" cy="2033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3870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Videos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7643192" cy="4572000"/>
          </a:xfrm>
        </p:spPr>
        <p:txBody>
          <a:bodyPr/>
          <a:lstStyle/>
          <a:p>
            <a:r>
              <a:rPr lang="en-CA" dirty="0">
                <a:hlinkClick r:id="rId2"/>
              </a:rPr>
              <a:t>http://</a:t>
            </a:r>
            <a:r>
              <a:rPr lang="en-CA" dirty="0" smtClean="0">
                <a:hlinkClick r:id="rId2"/>
              </a:rPr>
              <a:t>www.youtube.com/watch?v=D1aRSeT-mQE</a:t>
            </a:r>
            <a:endParaRPr lang="en-CA" dirty="0" smtClean="0"/>
          </a:p>
          <a:p>
            <a:r>
              <a:rPr lang="en-CA" dirty="0">
                <a:hlinkClick r:id="rId3"/>
              </a:rPr>
              <a:t>http://www.youtube.com/watch?v=zSmL2F1t81Q&amp;feature=fvwrelhttp</a:t>
            </a:r>
            <a:r>
              <a:rPr lang="en-CA">
                <a:hlinkClick r:id="rId3"/>
              </a:rPr>
              <a:t>://</a:t>
            </a:r>
            <a:r>
              <a:rPr lang="en-CA" smtClean="0">
                <a:hlinkClick r:id="rId3"/>
              </a:rPr>
              <a:t>www.youtube.com/watch?v=KrWk2g-IMkE&amp;feature=related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2737881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Competition</a:t>
            </a:r>
          </a:p>
          <a:p>
            <a:r>
              <a:rPr lang="en-CA" dirty="0" smtClean="0"/>
              <a:t>Predation</a:t>
            </a:r>
          </a:p>
          <a:p>
            <a:r>
              <a:rPr lang="en-CA" dirty="0" smtClean="0"/>
              <a:t>Symbiosis </a:t>
            </a: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Biotic Interactions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09886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Competition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CA" dirty="0" smtClean="0"/>
              <a:t>The interaction between two or more organisms for the same resource in a given habitat.</a:t>
            </a:r>
          </a:p>
          <a:p>
            <a:r>
              <a:rPr lang="en-CA" dirty="0" smtClean="0"/>
              <a:t>Ex. Male mountain goats who compete to mate.</a:t>
            </a:r>
          </a:p>
          <a:p>
            <a:endParaRPr lang="en-CA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022209"/>
            <a:ext cx="4059238" cy="3575582"/>
          </a:xfrm>
        </p:spPr>
      </p:pic>
    </p:spTree>
    <p:extLst>
      <p:ext uri="{BB962C8B-B14F-4D97-AF65-F5344CB8AC3E}">
        <p14:creationId xmlns:p14="http://schemas.microsoft.com/office/powerpoint/2010/main" val="2001818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Competition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CA" dirty="0" smtClean="0"/>
              <a:t>For similar species to coexist in an area, they must have slightly different niches</a:t>
            </a:r>
            <a:endParaRPr lang="en-CA" dirty="0"/>
          </a:p>
        </p:txBody>
      </p:sp>
      <p:pic>
        <p:nvPicPr>
          <p:cNvPr id="8" name="Content Placeholder 7" descr="Niche.pn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8295" t="3467" r="2123" b="17194"/>
          <a:stretch>
            <a:fillRect/>
          </a:stretch>
        </p:blipFill>
        <p:spPr>
          <a:xfrm>
            <a:off x="3810000" y="2743200"/>
            <a:ext cx="4993341" cy="3143956"/>
          </a:xfrm>
        </p:spPr>
      </p:pic>
    </p:spTree>
    <p:extLst>
      <p:ext uri="{BB962C8B-B14F-4D97-AF65-F5344CB8AC3E}">
        <p14:creationId xmlns:p14="http://schemas.microsoft.com/office/powerpoint/2010/main" val="280918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Predation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528" y="1628800"/>
            <a:ext cx="4038600" cy="4525963"/>
          </a:xfrm>
        </p:spPr>
        <p:txBody>
          <a:bodyPr/>
          <a:lstStyle/>
          <a:p>
            <a:r>
              <a:rPr lang="en-CA" dirty="0" smtClean="0"/>
              <a:t>Occurs when one organism eats another organism to obtain food. </a:t>
            </a:r>
          </a:p>
          <a:p>
            <a:r>
              <a:rPr lang="en-CA" dirty="0" smtClean="0"/>
              <a:t>Many animals use camouflage to avoid predators. </a:t>
            </a:r>
            <a:endParaRPr lang="en-CA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1772816"/>
            <a:ext cx="4853982" cy="3473108"/>
          </a:xfrm>
        </p:spPr>
      </p:pic>
    </p:spTree>
    <p:extLst>
      <p:ext uri="{BB962C8B-B14F-4D97-AF65-F5344CB8AC3E}">
        <p14:creationId xmlns:p14="http://schemas.microsoft.com/office/powerpoint/2010/main" val="292996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Predation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CA" dirty="0" smtClean="0"/>
              <a:t>Some species use mimicry to avoid predators.</a:t>
            </a:r>
          </a:p>
          <a:p>
            <a:r>
              <a:rPr lang="en-CA" dirty="0" smtClean="0"/>
              <a:t>Ex. The viceroy butterfly looks like the monarch. Both taste foul and they have a greater change of not being eaten because their predators avoid them.</a:t>
            </a:r>
            <a:endParaRPr lang="en-CA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132856"/>
            <a:ext cx="3754454" cy="2202929"/>
          </a:xfrm>
        </p:spPr>
      </p:pic>
    </p:spTree>
    <p:extLst>
      <p:ext uri="{BB962C8B-B14F-4D97-AF65-F5344CB8AC3E}">
        <p14:creationId xmlns:p14="http://schemas.microsoft.com/office/powerpoint/2010/main" val="1172761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Symbioisis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CA" dirty="0" smtClean="0"/>
              <a:t>Close interaction between two different species </a:t>
            </a:r>
          </a:p>
          <a:p>
            <a:r>
              <a:rPr lang="en-CA" dirty="0" smtClean="0"/>
              <a:t>Three types</a:t>
            </a:r>
          </a:p>
          <a:p>
            <a:pPr lvl="1"/>
            <a:r>
              <a:rPr lang="en-CA" dirty="0" smtClean="0"/>
              <a:t>Mutualism</a:t>
            </a:r>
          </a:p>
          <a:p>
            <a:pPr lvl="1"/>
            <a:r>
              <a:rPr lang="en-CA" dirty="0" smtClean="0"/>
              <a:t>Commensalism</a:t>
            </a:r>
          </a:p>
          <a:p>
            <a:pPr lvl="1"/>
            <a:r>
              <a:rPr lang="en-CA" dirty="0" smtClean="0"/>
              <a:t>Parasitism</a:t>
            </a:r>
            <a:endParaRPr lang="en-CA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1484784"/>
            <a:ext cx="4707913" cy="3542704"/>
          </a:xfrm>
        </p:spPr>
      </p:pic>
    </p:spTree>
    <p:extLst>
      <p:ext uri="{BB962C8B-B14F-4D97-AF65-F5344CB8AC3E}">
        <p14:creationId xmlns:p14="http://schemas.microsoft.com/office/powerpoint/2010/main" val="1073933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Mutualism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CA" dirty="0" smtClean="0"/>
              <a:t>Both species benefit fro the partnership</a:t>
            </a:r>
          </a:p>
          <a:p>
            <a:r>
              <a:rPr lang="en-CA" dirty="0" smtClean="0"/>
              <a:t>Ex. Leaf cutter ant and the fungus</a:t>
            </a:r>
            <a:endParaRPr lang="en-CA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2924944"/>
            <a:ext cx="4340670" cy="3081876"/>
          </a:xfrm>
        </p:spPr>
      </p:pic>
    </p:spTree>
    <p:extLst>
      <p:ext uri="{BB962C8B-B14F-4D97-AF65-F5344CB8AC3E}">
        <p14:creationId xmlns:p14="http://schemas.microsoft.com/office/powerpoint/2010/main" val="41714906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Commensalism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CA" dirty="0" smtClean="0"/>
              <a:t>One species benefits </a:t>
            </a:r>
            <a:r>
              <a:rPr lang="en-CA" dirty="0" err="1" smtClean="0"/>
              <a:t>fron</a:t>
            </a:r>
            <a:r>
              <a:rPr lang="en-CA" dirty="0" smtClean="0"/>
              <a:t> a relationship with another species without harm or benefit to the other .</a:t>
            </a:r>
          </a:p>
          <a:p>
            <a:r>
              <a:rPr lang="en-CA" dirty="0" smtClean="0"/>
              <a:t>Ex. Bird building a nest in a tree</a:t>
            </a:r>
            <a:endParaRPr lang="en-CA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287786"/>
            <a:ext cx="4059238" cy="3044428"/>
          </a:xfrm>
        </p:spPr>
      </p:pic>
    </p:spTree>
    <p:extLst>
      <p:ext uri="{BB962C8B-B14F-4D97-AF65-F5344CB8AC3E}">
        <p14:creationId xmlns:p14="http://schemas.microsoft.com/office/powerpoint/2010/main" val="2765655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63</TotalTime>
  <Words>264</Words>
  <Application>Microsoft Office PowerPoint</Application>
  <PresentationFormat>On-screen Show (4:3)</PresentationFormat>
  <Paragraphs>40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Paper</vt:lpstr>
      <vt:lpstr>Ecosytem Interactions</vt:lpstr>
      <vt:lpstr>Biotic Interactions</vt:lpstr>
      <vt:lpstr>Competition</vt:lpstr>
      <vt:lpstr>Competition</vt:lpstr>
      <vt:lpstr>Predation </vt:lpstr>
      <vt:lpstr>Predation </vt:lpstr>
      <vt:lpstr>Symbioisis</vt:lpstr>
      <vt:lpstr>Mutualism</vt:lpstr>
      <vt:lpstr>Commensalism</vt:lpstr>
      <vt:lpstr>Parasitism</vt:lpstr>
      <vt:lpstr>Charcteristics of Populations</vt:lpstr>
      <vt:lpstr>Factors that affect Populations in Ecosystems </vt:lpstr>
      <vt:lpstr>Videos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Ecosytem Interactions</dc:title>
  <dc:creator>wasylnka</dc:creator>
  <cp:lastModifiedBy>WRDSB</cp:lastModifiedBy>
  <cp:revision>9</cp:revision>
  <dcterms:created xsi:type="dcterms:W3CDTF">2012-10-07T01:34:54Z</dcterms:created>
  <dcterms:modified xsi:type="dcterms:W3CDTF">2014-04-23T18:17:46Z</dcterms:modified>
</cp:coreProperties>
</file>